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07" r:id="rId3"/>
  </p:sldMasterIdLst>
  <p:notesMasterIdLst>
    <p:notesMasterId r:id="rId50"/>
  </p:notesMasterIdLst>
  <p:sldIdLst>
    <p:sldId id="261" r:id="rId4"/>
    <p:sldId id="337" r:id="rId5"/>
    <p:sldId id="650" r:id="rId6"/>
    <p:sldId id="651" r:id="rId7"/>
    <p:sldId id="641" r:id="rId8"/>
    <p:sldId id="368" r:id="rId9"/>
    <p:sldId id="367" r:id="rId10"/>
    <p:sldId id="631" r:id="rId11"/>
    <p:sldId id="632" r:id="rId12"/>
    <p:sldId id="633" r:id="rId13"/>
    <p:sldId id="646" r:id="rId14"/>
    <p:sldId id="644" r:id="rId15"/>
    <p:sldId id="356" r:id="rId16"/>
    <p:sldId id="357" r:id="rId17"/>
    <p:sldId id="634" r:id="rId18"/>
    <p:sldId id="635" r:id="rId19"/>
    <p:sldId id="360" r:id="rId20"/>
    <p:sldId id="361" r:id="rId21"/>
    <p:sldId id="362" r:id="rId22"/>
    <p:sldId id="369" r:id="rId23"/>
    <p:sldId id="363" r:id="rId24"/>
    <p:sldId id="365" r:id="rId25"/>
    <p:sldId id="652" r:id="rId26"/>
    <p:sldId id="366" r:id="rId27"/>
    <p:sldId id="653" r:id="rId28"/>
    <p:sldId id="364" r:id="rId29"/>
    <p:sldId id="643" r:id="rId30"/>
    <p:sldId id="258" r:id="rId31"/>
    <p:sldId id="647" r:id="rId32"/>
    <p:sldId id="626" r:id="rId33"/>
    <p:sldId id="627" r:id="rId34"/>
    <p:sldId id="629" r:id="rId35"/>
    <p:sldId id="636" r:id="rId36"/>
    <p:sldId id="637" r:id="rId37"/>
    <p:sldId id="654" r:id="rId38"/>
    <p:sldId id="655" r:id="rId39"/>
    <p:sldId id="656" r:id="rId40"/>
    <p:sldId id="657" r:id="rId41"/>
    <p:sldId id="642" r:id="rId42"/>
    <p:sldId id="2106" r:id="rId43"/>
    <p:sldId id="2107" r:id="rId44"/>
    <p:sldId id="2105" r:id="rId45"/>
    <p:sldId id="639" r:id="rId46"/>
    <p:sldId id="649" r:id="rId47"/>
    <p:sldId id="262" r:id="rId48"/>
    <p:sldId id="2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1" d="100"/>
          <a:sy n="81" d="100"/>
        </p:scale>
        <p:origin x="3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2E5B05A-4B50-4941-A22F-05FF66D9D082}"/>
    <pc:docChg chg="undo custSel addSld delSld modSld sldOrd">
      <pc:chgData name="Rob Sewell" userId="c802df42025d5e1f" providerId="LiveId" clId="{02E5B05A-4B50-4941-A22F-05FF66D9D082}" dt="2020-10-27T18:17:16.291" v="305" actId="729"/>
      <pc:docMkLst>
        <pc:docMk/>
      </pc:docMkLst>
      <pc:sldChg chg="mod ord modShow">
        <pc:chgData name="Rob Sewell" userId="c802df42025d5e1f" providerId="LiveId" clId="{02E5B05A-4B50-4941-A22F-05FF66D9D082}" dt="2020-10-27T18:17:16.291" v="305" actId="729"/>
        <pc:sldMkLst>
          <pc:docMk/>
          <pc:sldMk cId="3761270289" sldId="258"/>
        </pc:sldMkLst>
      </pc:sldChg>
      <pc:sldChg chg="add">
        <pc:chgData name="Rob Sewell" userId="c802df42025d5e1f" providerId="LiveId" clId="{02E5B05A-4B50-4941-A22F-05FF66D9D082}" dt="2020-10-24T14:47:13.304" v="0" actId="2890"/>
        <pc:sldMkLst>
          <pc:docMk/>
          <pc:sldMk cId="493057428" sldId="263"/>
        </pc:sldMkLst>
      </pc:sldChg>
      <pc:sldChg chg="modSp mod ord">
        <pc:chgData name="Rob Sewell" userId="c802df42025d5e1f" providerId="LiveId" clId="{02E5B05A-4B50-4941-A22F-05FF66D9D082}" dt="2020-10-24T14:50:22.130" v="8"/>
        <pc:sldMkLst>
          <pc:docMk/>
          <pc:sldMk cId="2631945306" sldId="337"/>
        </pc:sldMkLst>
        <pc:spChg chg="mod">
          <ac:chgData name="Rob Sewell" userId="c802df42025d5e1f" providerId="LiveId" clId="{02E5B05A-4B50-4941-A22F-05FF66D9D082}" dt="2020-10-24T14:50:09.717" v="1" actId="27636"/>
          <ac:spMkLst>
            <pc:docMk/>
            <pc:sldMk cId="2631945306" sldId="337"/>
            <ac:spMk id="87" creationId="{70F01EC5-F4A4-4C4C-9209-F24F0BD3C13E}"/>
          </ac:spMkLst>
        </pc:spChg>
        <pc:spChg chg="mod">
          <ac:chgData name="Rob Sewell" userId="c802df42025d5e1f" providerId="LiveId" clId="{02E5B05A-4B50-4941-A22F-05FF66D9D082}" dt="2020-10-24T14:50:09.720" v="2" actId="27636"/>
          <ac:spMkLst>
            <pc:docMk/>
            <pc:sldMk cId="2631945306" sldId="337"/>
            <ac:spMk id="88" creationId="{71156FC7-067B-BD43-B943-9ACCD790036E}"/>
          </ac:spMkLst>
        </pc:spChg>
      </pc:sldChg>
      <pc:sldChg chg="ord">
        <pc:chgData name="Rob Sewell" userId="c802df42025d5e1f" providerId="LiveId" clId="{02E5B05A-4B50-4941-A22F-05FF66D9D082}" dt="2020-10-24T14:52:33.425" v="17"/>
        <pc:sldMkLst>
          <pc:docMk/>
          <pc:sldMk cId="4135866488" sldId="362"/>
        </pc:sldMkLst>
      </pc:sldChg>
      <pc:sldChg chg="modSp mod modClrScheme chgLayout">
        <pc:chgData name="Rob Sewell" userId="c802df42025d5e1f" providerId="LiveId" clId="{02E5B05A-4B50-4941-A22F-05FF66D9D082}" dt="2020-10-24T14:55:43.001" v="25" actId="1076"/>
        <pc:sldMkLst>
          <pc:docMk/>
          <pc:sldMk cId="2927471963" sldId="364"/>
        </pc:sldMkLst>
        <pc:spChg chg="mod ord">
          <ac:chgData name="Rob Sewell" userId="c802df42025d5e1f" providerId="LiveId" clId="{02E5B05A-4B50-4941-A22F-05FF66D9D082}" dt="2020-10-24T14:55:43.001" v="25" actId="1076"/>
          <ac:spMkLst>
            <pc:docMk/>
            <pc:sldMk cId="2927471963" sldId="364"/>
            <ac:spMk id="6" creationId="{C6A2293D-D15C-4D44-894E-2A24AA7E59B1}"/>
          </ac:spMkLst>
        </pc:spChg>
      </pc:sldChg>
      <pc:sldChg chg="del">
        <pc:chgData name="Rob Sewell" userId="c802df42025d5e1f" providerId="LiveId" clId="{02E5B05A-4B50-4941-A22F-05FF66D9D082}" dt="2020-10-24T14:54:04.318" v="21"/>
        <pc:sldMkLst>
          <pc:docMk/>
          <pc:sldMk cId="3248260369" sldId="365"/>
        </pc:sldMkLst>
      </pc:sldChg>
      <pc:sldChg chg="mod modClrScheme chgLayout">
        <pc:chgData name="Rob Sewell" userId="c802df42025d5e1f" providerId="LiveId" clId="{02E5B05A-4B50-4941-A22F-05FF66D9D082}" dt="2020-10-24T14:55:03.368" v="24" actId="700"/>
        <pc:sldMkLst>
          <pc:docMk/>
          <pc:sldMk cId="4139153146" sldId="366"/>
        </pc:sldMkLst>
      </pc:sldChg>
      <pc:sldChg chg="delSp ord">
        <pc:chgData name="Rob Sewell" userId="c802df42025d5e1f" providerId="LiveId" clId="{02E5B05A-4B50-4941-A22F-05FF66D9D082}" dt="2020-10-24T14:52:35.404" v="19"/>
        <pc:sldMkLst>
          <pc:docMk/>
          <pc:sldMk cId="4172727791" sldId="369"/>
        </pc:sldMkLst>
        <pc:picChg chg="del">
          <ac:chgData name="Rob Sewell" userId="c802df42025d5e1f" providerId="LiveId" clId="{02E5B05A-4B50-4941-A22F-05FF66D9D082}" dt="2020-10-24T14:52:19.396" v="15"/>
          <ac:picMkLst>
            <pc:docMk/>
            <pc:sldMk cId="4172727791" sldId="369"/>
            <ac:picMk id="2" creationId="{90B92EC9-8438-412C-9E4B-0B8B53DA5677}"/>
          </ac:picMkLst>
        </pc:picChg>
      </pc:sldChg>
      <pc:sldChg chg="mod modClrScheme chgLayout">
        <pc:chgData name="Rob Sewell" userId="c802df42025d5e1f" providerId="LiveId" clId="{02E5B05A-4B50-4941-A22F-05FF66D9D082}" dt="2020-10-24T14:55:03.368" v="24" actId="700"/>
        <pc:sldMkLst>
          <pc:docMk/>
          <pc:sldMk cId="2213973205" sldId="626"/>
        </pc:sldMkLst>
      </pc:sldChg>
      <pc:sldChg chg="mod modClrScheme chgLayout">
        <pc:chgData name="Rob Sewell" userId="c802df42025d5e1f" providerId="LiveId" clId="{02E5B05A-4B50-4941-A22F-05FF66D9D082}" dt="2020-10-24T14:55:03.368" v="24" actId="700"/>
        <pc:sldMkLst>
          <pc:docMk/>
          <pc:sldMk cId="3817831358" sldId="627"/>
        </pc:sldMkLst>
      </pc:sldChg>
      <pc:sldChg chg="mod modClrScheme chgLayout">
        <pc:chgData name="Rob Sewell" userId="c802df42025d5e1f" providerId="LiveId" clId="{02E5B05A-4B50-4941-A22F-05FF66D9D082}" dt="2020-10-24T14:55:03.368" v="24" actId="700"/>
        <pc:sldMkLst>
          <pc:docMk/>
          <pc:sldMk cId="4116515622" sldId="629"/>
        </pc:sldMkLst>
      </pc:sldChg>
      <pc:sldChg chg="modSp mod">
        <pc:chgData name="Rob Sewell" userId="c802df42025d5e1f" providerId="LiveId" clId="{02E5B05A-4B50-4941-A22F-05FF66D9D082}" dt="2020-10-24T14:51:37.203" v="13" actId="27636"/>
        <pc:sldMkLst>
          <pc:docMk/>
          <pc:sldMk cId="3355809037" sldId="634"/>
        </pc:sldMkLst>
        <pc:spChg chg="mod">
          <ac:chgData name="Rob Sewell" userId="c802df42025d5e1f" providerId="LiveId" clId="{02E5B05A-4B50-4941-A22F-05FF66D9D082}" dt="2020-10-24T14:51:37.203" v="13" actId="27636"/>
          <ac:spMkLst>
            <pc:docMk/>
            <pc:sldMk cId="3355809037" sldId="634"/>
            <ac:spMk id="2" creationId="{346A557E-5D31-48EF-A78A-691C4A1A15AB}"/>
          </ac:spMkLst>
        </pc:spChg>
      </pc:sldChg>
      <pc:sldChg chg="modSp mod">
        <pc:chgData name="Rob Sewell" userId="c802df42025d5e1f" providerId="LiveId" clId="{02E5B05A-4B50-4941-A22F-05FF66D9D082}" dt="2020-10-24T14:51:37.211" v="14" actId="27636"/>
        <pc:sldMkLst>
          <pc:docMk/>
          <pc:sldMk cId="3098851324" sldId="635"/>
        </pc:sldMkLst>
        <pc:spChg chg="mod">
          <ac:chgData name="Rob Sewell" userId="c802df42025d5e1f" providerId="LiveId" clId="{02E5B05A-4B50-4941-A22F-05FF66D9D082}" dt="2020-10-24T14:51:37.211" v="14" actId="27636"/>
          <ac:spMkLst>
            <pc:docMk/>
            <pc:sldMk cId="3098851324" sldId="635"/>
            <ac:spMk id="3" creationId="{40EEF03C-B0BD-43AC-8229-0857386E111E}"/>
          </ac:spMkLst>
        </pc:spChg>
      </pc:sldChg>
      <pc:sldChg chg="modSp mod modClrScheme chgLayout">
        <pc:chgData name="Rob Sewell" userId="c802df42025d5e1f" providerId="LiveId" clId="{02E5B05A-4B50-4941-A22F-05FF66D9D082}" dt="2020-10-24T14:55:03.368" v="24" actId="700"/>
        <pc:sldMkLst>
          <pc:docMk/>
          <pc:sldMk cId="590095202" sldId="636"/>
        </pc:sldMkLst>
        <pc:spChg chg="mod ord">
          <ac:chgData name="Rob Sewell" userId="c802df42025d5e1f" providerId="LiveId" clId="{02E5B05A-4B50-4941-A22F-05FF66D9D082}" dt="2020-10-24T14:55:03.368" v="24" actId="700"/>
          <ac:spMkLst>
            <pc:docMk/>
            <pc:sldMk cId="590095202" sldId="636"/>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18839352" sldId="637"/>
        </pc:sldMkLst>
      </pc:sldChg>
      <pc:sldChg chg="modSp mod modClrScheme chgLayout">
        <pc:chgData name="Rob Sewell" userId="c802df42025d5e1f" providerId="LiveId" clId="{02E5B05A-4B50-4941-A22F-05FF66D9D082}" dt="2020-10-24T14:55:03.368" v="24" actId="700"/>
        <pc:sldMkLst>
          <pc:docMk/>
          <pc:sldMk cId="937535885" sldId="639"/>
        </pc:sldMkLst>
        <pc:spChg chg="mod ord">
          <ac:chgData name="Rob Sewell" userId="c802df42025d5e1f" providerId="LiveId" clId="{02E5B05A-4B50-4941-A22F-05FF66D9D082}" dt="2020-10-24T14:55:03.368" v="24" actId="700"/>
          <ac:spMkLst>
            <pc:docMk/>
            <pc:sldMk cId="937535885" sldId="639"/>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87055529" sldId="642"/>
        </pc:sldMkLst>
      </pc:sldChg>
      <pc:sldChg chg="modSp mod modClrScheme chgLayout">
        <pc:chgData name="Rob Sewell" userId="c802df42025d5e1f" providerId="LiveId" clId="{02E5B05A-4B50-4941-A22F-05FF66D9D082}" dt="2020-10-24T14:55:03.368" v="24" actId="700"/>
        <pc:sldMkLst>
          <pc:docMk/>
          <pc:sldMk cId="4264188158" sldId="643"/>
        </pc:sldMkLst>
        <pc:spChg chg="mod ord">
          <ac:chgData name="Rob Sewell" userId="c802df42025d5e1f" providerId="LiveId" clId="{02E5B05A-4B50-4941-A22F-05FF66D9D082}" dt="2020-10-24T14:55:03.368" v="24" actId="700"/>
          <ac:spMkLst>
            <pc:docMk/>
            <pc:sldMk cId="4264188158" sldId="643"/>
            <ac:spMk id="7" creationId="{B48D7C57-B603-404A-A874-09176C497C28}"/>
          </ac:spMkLst>
        </pc:spChg>
      </pc:sldChg>
      <pc:sldChg chg="modSp mod modClrScheme chgLayout">
        <pc:chgData name="Rob Sewell" userId="c802df42025d5e1f" providerId="LiveId" clId="{02E5B05A-4B50-4941-A22F-05FF66D9D082}" dt="2020-10-24T14:55:03.368" v="24" actId="700"/>
        <pc:sldMkLst>
          <pc:docMk/>
          <pc:sldMk cId="1307837940" sldId="647"/>
        </pc:sldMkLst>
        <pc:spChg chg="mod ord">
          <ac:chgData name="Rob Sewell" userId="c802df42025d5e1f" providerId="LiveId" clId="{02E5B05A-4B50-4941-A22F-05FF66D9D082}" dt="2020-10-24T14:55:03.368" v="24" actId="700"/>
          <ac:spMkLst>
            <pc:docMk/>
            <pc:sldMk cId="1307837940" sldId="647"/>
            <ac:spMk id="7" creationId="{B48D7C57-B603-404A-A874-09176C497C28}"/>
          </ac:spMkLst>
        </pc:spChg>
      </pc:sldChg>
      <pc:sldChg chg="mod modClrScheme chgLayout">
        <pc:chgData name="Rob Sewell" userId="c802df42025d5e1f" providerId="LiveId" clId="{02E5B05A-4B50-4941-A22F-05FF66D9D082}" dt="2020-10-24T14:55:03.368" v="24" actId="700"/>
        <pc:sldMkLst>
          <pc:docMk/>
          <pc:sldMk cId="728870553" sldId="649"/>
        </pc:sldMkLst>
      </pc:sldChg>
      <pc:sldChg chg="modSp mod ord">
        <pc:chgData name="Rob Sewell" userId="c802df42025d5e1f" providerId="LiveId" clId="{02E5B05A-4B50-4941-A22F-05FF66D9D082}" dt="2020-10-24T14:50:27.947" v="10"/>
        <pc:sldMkLst>
          <pc:docMk/>
          <pc:sldMk cId="3383456206" sldId="650"/>
        </pc:sldMkLst>
        <pc:spChg chg="mod">
          <ac:chgData name="Rob Sewell" userId="c802df42025d5e1f" providerId="LiveId" clId="{02E5B05A-4B50-4941-A22F-05FF66D9D082}" dt="2020-10-24T14:50:09.731" v="4" actId="27636"/>
          <ac:spMkLst>
            <pc:docMk/>
            <pc:sldMk cId="3383456206" sldId="650"/>
            <ac:spMk id="87" creationId="{70F01EC5-F4A4-4C4C-9209-F24F0BD3C13E}"/>
          </ac:spMkLst>
        </pc:spChg>
        <pc:spChg chg="mod">
          <ac:chgData name="Rob Sewell" userId="c802df42025d5e1f" providerId="LiveId" clId="{02E5B05A-4B50-4941-A22F-05FF66D9D082}" dt="2020-10-24T14:50:09.728" v="3" actId="27636"/>
          <ac:spMkLst>
            <pc:docMk/>
            <pc:sldMk cId="3383456206" sldId="650"/>
            <ac:spMk id="88" creationId="{71156FC7-067B-BD43-B943-9ACCD790036E}"/>
          </ac:spMkLst>
        </pc:spChg>
      </pc:sldChg>
      <pc:sldChg chg="modSp mod ord">
        <pc:chgData name="Rob Sewell" userId="c802df42025d5e1f" providerId="LiveId" clId="{02E5B05A-4B50-4941-A22F-05FF66D9D082}" dt="2020-10-24T14:50:32.381" v="12"/>
        <pc:sldMkLst>
          <pc:docMk/>
          <pc:sldMk cId="237443128" sldId="651"/>
        </pc:sldMkLst>
        <pc:spChg chg="mod">
          <ac:chgData name="Rob Sewell" userId="c802df42025d5e1f" providerId="LiveId" clId="{02E5B05A-4B50-4941-A22F-05FF66D9D082}" dt="2020-10-24T14:50:09.739" v="6" actId="27636"/>
          <ac:spMkLst>
            <pc:docMk/>
            <pc:sldMk cId="237443128" sldId="651"/>
            <ac:spMk id="87" creationId="{70F01EC5-F4A4-4C4C-9209-F24F0BD3C13E}"/>
          </ac:spMkLst>
        </pc:spChg>
        <pc:spChg chg="mod">
          <ac:chgData name="Rob Sewell" userId="c802df42025d5e1f" providerId="LiveId" clId="{02E5B05A-4B50-4941-A22F-05FF66D9D082}" dt="2020-10-24T14:50:09.735" v="5" actId="27636"/>
          <ac:spMkLst>
            <pc:docMk/>
            <pc:sldMk cId="237443128" sldId="651"/>
            <ac:spMk id="88" creationId="{71156FC7-067B-BD43-B943-9ACCD790036E}"/>
          </ac:spMkLst>
        </pc:spChg>
      </pc:sldChg>
      <pc:sldChg chg="del">
        <pc:chgData name="Rob Sewell" userId="c802df42025d5e1f" providerId="LiveId" clId="{02E5B05A-4B50-4941-A22F-05FF66D9D082}" dt="2020-10-24T14:52:41.806" v="20" actId="2696"/>
        <pc:sldMkLst>
          <pc:docMk/>
          <pc:sldMk cId="887987934" sldId="652"/>
        </pc:sldMkLst>
      </pc:sldChg>
      <pc:sldChg chg="mod modClrScheme chgLayout">
        <pc:chgData name="Rob Sewell" userId="c802df42025d5e1f" providerId="LiveId" clId="{02E5B05A-4B50-4941-A22F-05FF66D9D082}" dt="2020-10-24T14:55:03.368" v="24" actId="700"/>
        <pc:sldMkLst>
          <pc:docMk/>
          <pc:sldMk cId="3922860731" sldId="652"/>
        </pc:sldMkLst>
      </pc:sldChg>
      <pc:sldChg chg="mod modClrScheme chgLayout">
        <pc:chgData name="Rob Sewell" userId="c802df42025d5e1f" providerId="LiveId" clId="{02E5B05A-4B50-4941-A22F-05FF66D9D082}" dt="2020-10-24T14:55:03.368" v="24" actId="700"/>
        <pc:sldMkLst>
          <pc:docMk/>
          <pc:sldMk cId="560394094" sldId="653"/>
        </pc:sldMkLst>
      </pc:sldChg>
      <pc:sldChg chg="mod modClrScheme chgLayout">
        <pc:chgData name="Rob Sewell" userId="c802df42025d5e1f" providerId="LiveId" clId="{02E5B05A-4B50-4941-A22F-05FF66D9D082}" dt="2020-10-24T14:55:03.368" v="24" actId="700"/>
        <pc:sldMkLst>
          <pc:docMk/>
          <pc:sldMk cId="2819418515" sldId="654"/>
        </pc:sldMkLst>
      </pc:sldChg>
      <pc:sldChg chg="mod modClrScheme chgLayout">
        <pc:chgData name="Rob Sewell" userId="c802df42025d5e1f" providerId="LiveId" clId="{02E5B05A-4B50-4941-A22F-05FF66D9D082}" dt="2020-10-24T14:55:03.368" v="24" actId="700"/>
        <pc:sldMkLst>
          <pc:docMk/>
          <pc:sldMk cId="2861357702" sldId="655"/>
        </pc:sldMkLst>
      </pc:sldChg>
      <pc:sldChg chg="mod modClrScheme chgLayout">
        <pc:chgData name="Rob Sewell" userId="c802df42025d5e1f" providerId="LiveId" clId="{02E5B05A-4B50-4941-A22F-05FF66D9D082}" dt="2020-10-24T14:55:03.368" v="24" actId="700"/>
        <pc:sldMkLst>
          <pc:docMk/>
          <pc:sldMk cId="535475640" sldId="656"/>
        </pc:sldMkLst>
      </pc:sldChg>
      <pc:sldChg chg="mod modClrScheme chgLayout">
        <pc:chgData name="Rob Sewell" userId="c802df42025d5e1f" providerId="LiveId" clId="{02E5B05A-4B50-4941-A22F-05FF66D9D082}" dt="2020-10-24T14:55:03.368" v="24" actId="700"/>
        <pc:sldMkLst>
          <pc:docMk/>
          <pc:sldMk cId="2010646443" sldId="657"/>
        </pc:sldMkLst>
      </pc:sldChg>
      <pc:sldChg chg="addSp modSp mod">
        <pc:chgData name="Rob Sewell" userId="c802df42025d5e1f" providerId="LiveId" clId="{02E5B05A-4B50-4941-A22F-05FF66D9D082}" dt="2020-10-24T15:22:18.309" v="53" actId="20577"/>
        <pc:sldMkLst>
          <pc:docMk/>
          <pc:sldMk cId="3235077093" sldId="2105"/>
        </pc:sldMkLst>
        <pc:spChg chg="mod">
          <ac:chgData name="Rob Sewell" userId="c802df42025d5e1f" providerId="LiveId" clId="{02E5B05A-4B50-4941-A22F-05FF66D9D082}" dt="2020-10-24T15:20:54.012" v="28" actId="27636"/>
          <ac:spMkLst>
            <pc:docMk/>
            <pc:sldMk cId="3235077093" sldId="2105"/>
            <ac:spMk id="2" creationId="{9B83B92E-85A0-4A0D-BB08-92C700A536A9}"/>
          </ac:spMkLst>
        </pc:spChg>
        <pc:spChg chg="add mod">
          <ac:chgData name="Rob Sewell" userId="c802df42025d5e1f" providerId="LiveId" clId="{02E5B05A-4B50-4941-A22F-05FF66D9D082}" dt="2020-10-24T15:22:18.309" v="53" actId="20577"/>
          <ac:spMkLst>
            <pc:docMk/>
            <pc:sldMk cId="3235077093" sldId="2105"/>
            <ac:spMk id="3" creationId="{166EB7FA-1693-48D3-A2F0-C7438A2375F7}"/>
          </ac:spMkLst>
        </pc:spChg>
      </pc:sldChg>
      <pc:sldChg chg="addSp modSp new mod">
        <pc:chgData name="Rob Sewell" userId="c802df42025d5e1f" providerId="LiveId" clId="{02E5B05A-4B50-4941-A22F-05FF66D9D082}" dt="2020-10-24T15:25:22.015" v="250" actId="1076"/>
        <pc:sldMkLst>
          <pc:docMk/>
          <pc:sldMk cId="2221060192" sldId="2106"/>
        </pc:sldMkLst>
        <pc:spChg chg="add mod">
          <ac:chgData name="Rob Sewell" userId="c802df42025d5e1f" providerId="LiveId" clId="{02E5B05A-4B50-4941-A22F-05FF66D9D082}" dt="2020-10-24T15:25:22.015" v="250" actId="1076"/>
          <ac:spMkLst>
            <pc:docMk/>
            <pc:sldMk cId="2221060192" sldId="2106"/>
            <ac:spMk id="2" creationId="{B5CA619A-3EDD-4F63-83EA-F5A6A65204BD}"/>
          </ac:spMkLst>
        </pc:spChg>
      </pc:sldChg>
      <pc:sldChg chg="addSp modSp new mod">
        <pc:chgData name="Rob Sewell" userId="c802df42025d5e1f" providerId="LiveId" clId="{02E5B05A-4B50-4941-A22F-05FF66D9D082}" dt="2020-10-24T15:28:18.506" v="304" actId="339"/>
        <pc:sldMkLst>
          <pc:docMk/>
          <pc:sldMk cId="489100550" sldId="2107"/>
        </pc:sldMkLst>
        <pc:spChg chg="add mod">
          <ac:chgData name="Rob Sewell" userId="c802df42025d5e1f" providerId="LiveId" clId="{02E5B05A-4B50-4941-A22F-05FF66D9D082}" dt="2020-10-24T15:27:42.858" v="265" actId="1076"/>
          <ac:spMkLst>
            <pc:docMk/>
            <pc:sldMk cId="489100550" sldId="2107"/>
            <ac:spMk id="3" creationId="{7043696E-244B-4EAA-9BF7-6D3A524A5529}"/>
          </ac:spMkLst>
        </pc:spChg>
        <pc:picChg chg="add mod">
          <ac:chgData name="Rob Sewell" userId="c802df42025d5e1f" providerId="LiveId" clId="{02E5B05A-4B50-4941-A22F-05FF66D9D082}" dt="2020-10-24T15:27:50.283" v="267" actId="1076"/>
          <ac:picMkLst>
            <pc:docMk/>
            <pc:sldMk cId="489100550" sldId="2107"/>
            <ac:picMk id="5" creationId="{F440CF3C-DBE1-4024-9553-6B16E5113243}"/>
          </ac:picMkLst>
        </pc:picChg>
        <pc:picChg chg="add mod">
          <ac:chgData name="Rob Sewell" userId="c802df42025d5e1f" providerId="LiveId" clId="{02E5B05A-4B50-4941-A22F-05FF66D9D082}" dt="2020-10-24T15:28:18.506" v="304" actId="339"/>
          <ac:picMkLst>
            <pc:docMk/>
            <pc:sldMk cId="489100550" sldId="2107"/>
            <ac:picMk id="7" creationId="{C7FBAA9E-6F35-4876-88A2-045C58AA64E4}"/>
          </ac:picMkLst>
        </pc:picChg>
      </pc:sldChg>
    </pc:docChg>
  </pc:docChgLst>
  <pc:docChgLst>
    <pc:chgData name="Rob Sewell" userId="c802df42025d5e1f" providerId="LiveId" clId="{17155FAF-DACC-48AB-B671-00CD1FE568C2}"/>
    <pc:docChg chg="modSld">
      <pc:chgData name="Rob Sewell" userId="c802df42025d5e1f" providerId="LiveId" clId="{17155FAF-DACC-48AB-B671-00CD1FE568C2}" dt="2020-12-01T16:49:09.459" v="3" actId="729"/>
      <pc:docMkLst>
        <pc:docMk/>
      </pc:docMkLst>
      <pc:sldChg chg="mod modShow">
        <pc:chgData name="Rob Sewell" userId="c802df42025d5e1f" providerId="LiveId" clId="{17155FAF-DACC-48AB-B671-00CD1FE568C2}" dt="2020-12-01T16:49:00.590" v="1" actId="729"/>
        <pc:sldMkLst>
          <pc:docMk/>
          <pc:sldMk cId="3761270289" sldId="258"/>
        </pc:sldMkLst>
      </pc:sldChg>
      <pc:sldChg chg="mod modShow">
        <pc:chgData name="Rob Sewell" userId="c802df42025d5e1f" providerId="LiveId" clId="{17155FAF-DACC-48AB-B671-00CD1FE568C2}" dt="2020-12-01T16:48:51.309" v="0" actId="729"/>
        <pc:sldMkLst>
          <pc:docMk/>
          <pc:sldMk cId="2500531362" sldId="261"/>
        </pc:sldMkLst>
      </pc:sldChg>
      <pc:sldChg chg="mod modShow">
        <pc:chgData name="Rob Sewell" userId="c802df42025d5e1f" providerId="LiveId" clId="{17155FAF-DACC-48AB-B671-00CD1FE568C2}" dt="2020-12-01T16:49:07.503" v="2" actId="729"/>
        <pc:sldMkLst>
          <pc:docMk/>
          <pc:sldMk cId="3171629385" sldId="262"/>
        </pc:sldMkLst>
      </pc:sldChg>
      <pc:sldChg chg="mod modShow">
        <pc:chgData name="Rob Sewell" userId="c802df42025d5e1f" providerId="LiveId" clId="{17155FAF-DACC-48AB-B671-00CD1FE568C2}" dt="2020-12-01T16:49:09.459" v="3" actId="729"/>
        <pc:sldMkLst>
          <pc:docMk/>
          <pc:sldMk cId="493057428" sldId="26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9C010-3737-42E8-8CCC-96081CA05220}" type="datetimeFigureOut">
              <a:rPr lang="en-GB" smtClean="0"/>
              <a:t>01/12/2020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75360-4D18-4EC3-85E0-727D262DE1F4}" type="slidenum">
              <a:rPr lang="en-GB" smtClean="0"/>
              <a:t>‹#›</a:t>
            </a:fld>
            <a:endParaRPr lang="en-GB"/>
          </a:p>
        </p:txBody>
      </p:sp>
    </p:spTree>
    <p:extLst>
      <p:ext uri="{BB962C8B-B14F-4D97-AF65-F5344CB8AC3E}">
        <p14:creationId xmlns:p14="http://schemas.microsoft.com/office/powerpoint/2010/main" val="290169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a:t>
            </a:fld>
            <a:endParaRPr lang="en-GB"/>
          </a:p>
        </p:txBody>
      </p:sp>
    </p:spTree>
    <p:extLst>
      <p:ext uri="{BB962C8B-B14F-4D97-AF65-F5344CB8AC3E}">
        <p14:creationId xmlns:p14="http://schemas.microsoft.com/office/powerpoint/2010/main" val="4261014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15</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12/1/2020 4:48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37708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305529755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29247707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736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7485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4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59271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123718229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0131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270415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2616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8063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8962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82482497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195780007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8663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1106140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924305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201577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053231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584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4396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84578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469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3929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03391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154512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66199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24957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31818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09923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19393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7319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674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598856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09572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88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2406698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031670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00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1941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8813-9F10-43DD-9A61-2C72A7573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D761B0-DB6A-4724-87B8-710C7A72C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5761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3EFC-9C14-48A8-A70B-BA36FD6F5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2F5E42-7A27-4526-AB61-05BECD466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4870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F29C-D524-484C-822E-CC60E4D6C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A81E94-D1E5-410C-8959-ED82DB591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0020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999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188A-AA04-440B-A423-2A3143B75F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ACCB64-32E0-4571-9745-00627A465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580D31-8444-40B8-9455-2DDB9FD42D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492371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C05A-C641-4F1B-AE47-FD850B9F50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6E2382-5650-4E3A-B8E2-6DD6077E1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3C4E5-8721-4D18-9CE6-17EA1F48C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9E5981-935F-46CD-854F-5DC8FEC2E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072D-9977-4C7E-BEA3-AB6D6AEA24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82220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A5A1-BFC4-48C3-906C-E5427EEE177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57839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140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A445-822E-4CBD-B238-8628A19B5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E216CF-437C-47CD-A1FA-6B6D0B32A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59E403-735E-4F3E-B354-D65DAAF0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92962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5784-96CD-4ADE-B4A1-2B67E5F6F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3E86DA-7B41-4070-A27B-85723CFB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2C602A-2B17-4157-BB0E-848A1C775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59326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FCDF-7D1E-40F1-8D9C-12FCBBDB1B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EC8514-8F38-4174-B435-BD59502BC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8957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F5FEB-B91C-4E37-B9AE-271741C0BB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9C6984-4EB6-4DE0-851A-ACEDC0819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54670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SQL_PPT_01-06.jpg">
            <a:extLst>
              <a:ext uri="{FF2B5EF4-FFF2-40B4-BE49-F238E27FC236}">
                <a16:creationId xmlns:a16="http://schemas.microsoft.com/office/drawing/2014/main" id="{72146498-2AB6-4288-A64A-E441DB1401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0" y="0"/>
            <a:ext cx="12185400" cy="6858000"/>
          </a:xfrm>
          <a:prstGeom prst="rect">
            <a:avLst/>
          </a:prstGeom>
        </p:spPr>
      </p:pic>
      <p:sp>
        <p:nvSpPr>
          <p:cNvPr id="2" name="Title 1">
            <a:extLst>
              <a:ext uri="{FF2B5EF4-FFF2-40B4-BE49-F238E27FC236}">
                <a16:creationId xmlns:a16="http://schemas.microsoft.com/office/drawing/2014/main" id="{B72D7448-711F-4EBA-BD51-8F92EC65BA2E}"/>
              </a:ext>
            </a:extLst>
          </p:cNvPr>
          <p:cNvSpPr>
            <a:spLocks noGrp="1"/>
          </p:cNvSpPr>
          <p:nvPr>
            <p:ph type="title"/>
          </p:nvPr>
        </p:nvSpPr>
        <p:spPr/>
        <p:txBody>
          <a:bodyPr/>
          <a:lstStyle>
            <a:lvl1pPr>
              <a:defRPr>
                <a:solidFill>
                  <a:schemeClr val="accent4">
                    <a:lumMod val="40000"/>
                    <a:lumOff val="60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Tree>
    <p:extLst>
      <p:ext uri="{BB962C8B-B14F-4D97-AF65-F5344CB8AC3E}">
        <p14:creationId xmlns:p14="http://schemas.microsoft.com/office/powerpoint/2010/main" val="2627949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7281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447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89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7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95528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90346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64209921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8.jpe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146272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03" r:id="rId31"/>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408100290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4" r:id="rId12"/>
    <p:sldLayoutId id="2147483705" r:id="rId13"/>
    <p:sldLayoutId id="2147483706" r:id="rId14"/>
    <p:sldLayoutId id="21474837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SQL_PPT_01-07.jpg">
            <a:extLst>
              <a:ext uri="{FF2B5EF4-FFF2-40B4-BE49-F238E27FC236}">
                <a16:creationId xmlns:a16="http://schemas.microsoft.com/office/drawing/2014/main" id="{E84AB7BB-F5BE-4B84-900F-D4F982402418}"/>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969" cy="6858000"/>
          </a:xfrm>
          <a:prstGeom prst="rect">
            <a:avLst/>
          </a:prstGeom>
        </p:spPr>
      </p:pic>
      <p:sp>
        <p:nvSpPr>
          <p:cNvPr id="2" name="Title Placeholder 1">
            <a:extLst>
              <a:ext uri="{FF2B5EF4-FFF2-40B4-BE49-F238E27FC236}">
                <a16:creationId xmlns:a16="http://schemas.microsoft.com/office/drawing/2014/main" id="{75E6A4D6-A5AF-4A26-B4D9-8D5E5C5A7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DDDD601-B384-4FEC-A207-09E1C530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306040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Lst>
  <p:txStyles>
    <p:titleStyle>
      <a:lvl1pPr algn="l" defTabSz="914400" rtl="0" eaLnBrk="1" latinLnBrk="0" hangingPunct="1">
        <a:lnSpc>
          <a:spcPct val="90000"/>
        </a:lnSpc>
        <a:spcBef>
          <a:spcPct val="0"/>
        </a:spcBef>
        <a:buNone/>
        <a:defRPr sz="4400" kern="1200">
          <a:solidFill>
            <a:schemeClr val="accent4">
              <a:lumMod val="40000"/>
              <a:lumOff val="6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23.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45.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43.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35.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46.xml"/><Relationship Id="rId6" Type="http://schemas.openxmlformats.org/officeDocument/2006/relationships/image" Target="../media/image46.svg"/><Relationship Id="rId11" Type="http://schemas.microsoft.com/office/2007/relationships/diagramDrawing" Target="../diagrams/drawing1.xml"/><Relationship Id="rId5" Type="http://schemas.openxmlformats.org/officeDocument/2006/relationships/image" Target="../media/image45.png"/><Relationship Id="rId15" Type="http://schemas.openxmlformats.org/officeDocument/2006/relationships/image" Target="../media/image50.svg"/><Relationship Id="rId10" Type="http://schemas.openxmlformats.org/officeDocument/2006/relationships/diagramColors" Target="../diagrams/colors1.xml"/><Relationship Id="rId19" Type="http://schemas.openxmlformats.org/officeDocument/2006/relationships/image" Target="../media/image54.svg"/><Relationship Id="rId4" Type="http://schemas.openxmlformats.org/officeDocument/2006/relationships/image" Target="../media/image44.svg"/><Relationship Id="rId9" Type="http://schemas.openxmlformats.org/officeDocument/2006/relationships/diagramQuickStyle" Target="../diagrams/quickStyle1.xml"/><Relationship Id="rId14" Type="http://schemas.openxmlformats.org/officeDocument/2006/relationships/image" Target="../media/image49.png"/><Relationship Id="rId22" Type="http://schemas.openxmlformats.org/officeDocument/2006/relationships/hyperlink" Target="https://github.com/MsSQLGirl/jubilant-data-wizard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250053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6477" y="134616"/>
            <a:ext cx="11365523" cy="818705"/>
          </a:xfrm>
          <a:noFill/>
        </p:spPr>
        <p:txBody>
          <a:bodyPr>
            <a:normAutofit fontScale="90000"/>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129553" y="2323353"/>
            <a:ext cx="10541000" cy="1422400"/>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25500" y="484188"/>
            <a:ext cx="10541000" cy="1420812"/>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94" y="2717811"/>
            <a:ext cx="11738854" cy="1422378"/>
          </a:xfrm>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2" name="Footer Placeholder 3">
            <a:extLst>
              <a:ext uri="{FF2B5EF4-FFF2-40B4-BE49-F238E27FC236}">
                <a16:creationId xmlns:a16="http://schemas.microsoft.com/office/drawing/2014/main" id="{346A557E-5D31-48EF-A78A-691C4A1A15AB}"/>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0EEF03C-B0BD-43AC-8229-0857386E111E}"/>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28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51" y="295913"/>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Database performance woes?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516869" y="1718727"/>
            <a:ext cx="10440365" cy="3209061"/>
          </a:xfrm>
        </p:spPr>
        <p:txBody>
          <a:bodyPr>
            <a:normAutofit fontScale="925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Marquam’s SQL Server Assessment provides tuning, optimization, migration, and cloud readiness guidance</a:t>
            </a:r>
          </a:p>
          <a:p>
            <a:endParaRPr lang="en-US" dirty="0"/>
          </a:p>
          <a:p>
            <a:r>
              <a:rPr lang="en-US" dirty="0"/>
              <a:t>Contact: info@marquam.com</a:t>
            </a:r>
          </a:p>
        </p:txBody>
      </p:sp>
    </p:spTree>
    <p:extLst>
      <p:ext uri="{BB962C8B-B14F-4D97-AF65-F5344CB8AC3E}">
        <p14:creationId xmlns:p14="http://schemas.microsoft.com/office/powerpoint/2010/main" val="3761270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D5C678D9-7AFB-406D-8F75-260F5D879939}"/>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83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271463"/>
            <a:ext cx="12198350" cy="1431925"/>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85325" y="1974688"/>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918026"/>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401646" y="4812230"/>
            <a:ext cx="10561753"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3171629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49305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Marquam Theme</Template>
  <TotalTime>221</TotalTime>
  <Words>1112</Words>
  <Application>Microsoft Office PowerPoint</Application>
  <PresentationFormat>Widescreen</PresentationFormat>
  <Paragraphs>203</Paragraphs>
  <Slides>46</Slides>
  <Notes>37</Notes>
  <HiddenSlides>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Calibri</vt:lpstr>
      <vt:lpstr>Calibri Light</vt:lpstr>
      <vt:lpstr>Consolas</vt:lpstr>
      <vt:lpstr>Segoe UI</vt:lpstr>
      <vt:lpstr>Segoe UI Light</vt:lpstr>
      <vt:lpstr>Segoe UI Semibold</vt:lpstr>
      <vt:lpstr>Times New Roman</vt:lpstr>
      <vt:lpstr>Wingdings</vt:lpstr>
      <vt:lpstr>Marquam Theme</vt:lpstr>
      <vt:lpstr>Office Theme</vt:lpstr>
      <vt:lpstr>Custom Design</vt:lpstr>
      <vt:lpstr>#1000 Oregon</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Database performance woes?</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lpstr>Want to provide feedback on the presentation?</vt:lpstr>
      <vt:lpstr>Want to provide feedback on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Rob Sewell</cp:lastModifiedBy>
  <cp:revision>10</cp:revision>
  <dcterms:created xsi:type="dcterms:W3CDTF">2020-10-20T19:30:47Z</dcterms:created>
  <dcterms:modified xsi:type="dcterms:W3CDTF">2020-12-01T16:49:36Z</dcterms:modified>
</cp:coreProperties>
</file>